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FD8B-1110-4E79-9535-C694E53DC068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9CE096-4BF6-4ADA-B3B2-3A87390BABF3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FD8B-1110-4E79-9535-C694E53DC068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CE096-4BF6-4ADA-B3B2-3A87390BABF3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A9CE096-4BF6-4ADA-B3B2-3A87390BABF3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FD8B-1110-4E79-9535-C694E53DC068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FD8B-1110-4E79-9535-C694E53DC068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A9CE096-4BF6-4ADA-B3B2-3A87390BABF3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FD8B-1110-4E79-9535-C694E53DC068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9CE096-4BF6-4ADA-B3B2-3A87390BABF3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B2EFD8B-1110-4E79-9535-C694E53DC068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CE096-4BF6-4ADA-B3B2-3A87390BABF3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FD8B-1110-4E79-9535-C694E53DC068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A9CE096-4BF6-4ADA-B3B2-3A87390BABF3}" type="slidenum">
              <a:rPr lang="fr-FR" smtClean="0"/>
              <a:t>‹N°›</a:t>
            </a:fld>
            <a:endParaRPr lang="fr-FR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FD8B-1110-4E79-9535-C694E53DC068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A9CE096-4BF6-4ADA-B3B2-3A87390BABF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FD8B-1110-4E79-9535-C694E53DC068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A9CE096-4BF6-4ADA-B3B2-3A87390BABF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9CE096-4BF6-4ADA-B3B2-3A87390BABF3}" type="slidenum">
              <a:rPr lang="fr-FR" smtClean="0"/>
              <a:t>‹N°›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FD8B-1110-4E79-9535-C694E53DC068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A9CE096-4BF6-4ADA-B3B2-3A87390BABF3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B2EFD8B-1110-4E79-9535-C694E53DC068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B2EFD8B-1110-4E79-9535-C694E53DC068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9CE096-4BF6-4ADA-B3B2-3A87390BABF3}" type="slidenum">
              <a:rPr lang="fr-FR" smtClean="0"/>
              <a:t>‹N°›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fr-FR" sz="6000" dirty="0" smtClean="0"/>
              <a:t>La Course</a:t>
            </a:r>
            <a:br>
              <a:rPr lang="fr-FR" sz="6000" dirty="0" smtClean="0"/>
            </a:br>
            <a:r>
              <a:rPr lang="fr-FR" sz="6000" dirty="0" smtClean="0"/>
              <a:t>des Animaux</a:t>
            </a:r>
            <a:endParaRPr lang="fr-FR" sz="6000" dirty="0"/>
          </a:p>
        </p:txBody>
      </p:sp>
      <p:pic>
        <p:nvPicPr>
          <p:cNvPr id="4" name="Image 3" descr="Agnea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1800000" cy="1800000"/>
          </a:xfrm>
          <a:prstGeom prst="rect">
            <a:avLst/>
          </a:prstGeom>
        </p:spPr>
      </p:pic>
      <p:pic>
        <p:nvPicPr>
          <p:cNvPr id="5" name="Image 4" descr="Corbea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4509120"/>
            <a:ext cx="1800000" cy="1800000"/>
          </a:xfrm>
          <a:prstGeom prst="rect">
            <a:avLst/>
          </a:prstGeom>
        </p:spPr>
      </p:pic>
      <p:pic>
        <p:nvPicPr>
          <p:cNvPr id="6" name="Image 5" descr="Lièvr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2636912"/>
            <a:ext cx="1800000" cy="1800000"/>
          </a:xfrm>
          <a:prstGeom prst="rect">
            <a:avLst/>
          </a:prstGeom>
        </p:spPr>
      </p:pic>
      <p:pic>
        <p:nvPicPr>
          <p:cNvPr id="7" name="Image 6" descr="Loup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99992" y="4509120"/>
            <a:ext cx="1800000" cy="1800000"/>
          </a:xfrm>
          <a:prstGeom prst="rect">
            <a:avLst/>
          </a:prstGeom>
        </p:spPr>
      </p:pic>
      <p:pic>
        <p:nvPicPr>
          <p:cNvPr id="8" name="Image 7" descr="Renard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96136" y="2636912"/>
            <a:ext cx="1800000" cy="1800000"/>
          </a:xfrm>
          <a:prstGeom prst="rect">
            <a:avLst/>
          </a:prstGeom>
        </p:spPr>
      </p:pic>
      <p:pic>
        <p:nvPicPr>
          <p:cNvPr id="9" name="Image 8" descr="Tortu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092280" y="4509120"/>
            <a:ext cx="1800000" cy="180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4400" dirty="0" smtClean="0"/>
              <a:t>La Course des Animaux</a:t>
            </a:r>
            <a:endParaRPr lang="fr-FR" sz="4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fr-FR" sz="2800" b="1" dirty="0" smtClean="0"/>
              <a:t>Matériel:</a:t>
            </a:r>
          </a:p>
          <a:p>
            <a:r>
              <a:rPr lang="fr-FR" dirty="0" smtClean="0"/>
              <a:t>6 Pions pour les </a:t>
            </a:r>
            <a:r>
              <a:rPr lang="fr-FR" dirty="0" smtClean="0"/>
              <a:t>participants </a:t>
            </a:r>
            <a:r>
              <a:rPr lang="fr-FR" dirty="0" smtClean="0"/>
              <a:t>(Agneau, Corbeau, Lièvre, Loup, Renard, Tortue</a:t>
            </a:r>
            <a:r>
              <a:rPr lang="fr-FR" dirty="0" smtClean="0"/>
              <a:t>)</a:t>
            </a:r>
          </a:p>
          <a:p>
            <a:r>
              <a:rPr lang="fr-FR" dirty="0" smtClean="0"/>
              <a:t>5 dés polyédriques pour les déplacements</a:t>
            </a:r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Une piste de course avec 1 case de départ, 3 cases de parcours et 1 case d’arrivée</a:t>
            </a:r>
          </a:p>
          <a:p>
            <a:endParaRPr lang="fr-FR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1043608" y="5373216"/>
          <a:ext cx="6660000" cy="86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2000"/>
                <a:gridCol w="1332000"/>
                <a:gridCol w="1332000"/>
                <a:gridCol w="1332000"/>
                <a:gridCol w="1332000"/>
              </a:tblGrid>
              <a:tr h="86400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DEPART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ARRIVÉE</a:t>
                      </a:r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7" name="Image 6" descr="5 dés Tran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3356992"/>
            <a:ext cx="5879365" cy="1219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4400" dirty="0" smtClean="0"/>
              <a:t>La Course des Animaux</a:t>
            </a:r>
            <a:endParaRPr lang="fr-FR" sz="4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fr-FR" sz="2800" b="1" dirty="0" smtClean="0"/>
              <a:t>Règles de déplacement:</a:t>
            </a:r>
          </a:p>
          <a:p>
            <a:r>
              <a:rPr lang="fr-FR" i="1" dirty="0" smtClean="0"/>
              <a:t>Agneau:</a:t>
            </a:r>
            <a:r>
              <a:rPr lang="fr-FR" dirty="0" smtClean="0"/>
              <a:t> lance le dé tétraédrique.</a:t>
            </a:r>
          </a:p>
          <a:p>
            <a:pPr>
              <a:buNone/>
            </a:pPr>
            <a:r>
              <a:rPr lang="fr-FR" dirty="0" smtClean="0"/>
              <a:t>Avance de 1 case si impair.</a:t>
            </a:r>
          </a:p>
          <a:p>
            <a:pPr>
              <a:buNone/>
            </a:pPr>
            <a:r>
              <a:rPr lang="fr-FR" dirty="0" smtClean="0"/>
              <a:t>Sinon avance de 2 cases.</a:t>
            </a:r>
          </a:p>
          <a:p>
            <a:pPr>
              <a:buNone/>
            </a:pPr>
            <a:endParaRPr lang="fr-FR" dirty="0" smtClean="0"/>
          </a:p>
          <a:p>
            <a:r>
              <a:rPr lang="fr-FR" i="1" dirty="0" smtClean="0"/>
              <a:t>Corbeau:</a:t>
            </a:r>
            <a:r>
              <a:rPr lang="fr-FR" dirty="0" smtClean="0"/>
              <a:t> </a:t>
            </a:r>
            <a:r>
              <a:rPr lang="fr-FR" dirty="0" smtClean="0"/>
              <a:t>lance le dé </a:t>
            </a:r>
            <a:r>
              <a:rPr lang="fr-FR" dirty="0" smtClean="0"/>
              <a:t>icosaédrique</a:t>
            </a:r>
            <a:r>
              <a:rPr lang="fr-FR" dirty="0" smtClean="0"/>
              <a:t>.</a:t>
            </a:r>
          </a:p>
          <a:p>
            <a:pPr>
              <a:buNone/>
            </a:pPr>
            <a:r>
              <a:rPr lang="fr-FR" dirty="0" smtClean="0"/>
              <a:t>Avance de </a:t>
            </a:r>
            <a:r>
              <a:rPr lang="fr-FR" dirty="0" smtClean="0"/>
              <a:t>2 cases </a:t>
            </a:r>
            <a:r>
              <a:rPr lang="fr-FR" dirty="0" smtClean="0"/>
              <a:t>si </a:t>
            </a:r>
            <a:r>
              <a:rPr lang="fr-FR" dirty="0" smtClean="0"/>
              <a:t>le nombre est premier.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Sinon n’avance pas.</a:t>
            </a:r>
            <a:endParaRPr lang="fr-FR" dirty="0" smtClean="0"/>
          </a:p>
          <a:p>
            <a:pPr>
              <a:buNone/>
            </a:pPr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pic>
        <p:nvPicPr>
          <p:cNvPr id="6" name="Image 5" descr="Agnea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1700808"/>
            <a:ext cx="1440000" cy="1440000"/>
          </a:xfrm>
          <a:prstGeom prst="rect">
            <a:avLst/>
          </a:prstGeom>
        </p:spPr>
      </p:pic>
      <p:pic>
        <p:nvPicPr>
          <p:cNvPr id="8" name="Image 7" descr="d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52320" y="1700808"/>
            <a:ext cx="1536000" cy="1440000"/>
          </a:xfrm>
          <a:prstGeom prst="rect">
            <a:avLst/>
          </a:prstGeom>
        </p:spPr>
      </p:pic>
      <p:pic>
        <p:nvPicPr>
          <p:cNvPr id="9" name="Image 8" descr="Corbea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4941168"/>
            <a:ext cx="1440000" cy="1440000"/>
          </a:xfrm>
          <a:prstGeom prst="rect">
            <a:avLst/>
          </a:prstGeom>
        </p:spPr>
      </p:pic>
      <p:pic>
        <p:nvPicPr>
          <p:cNvPr id="10" name="Image 9" descr="d2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24328" y="4941168"/>
            <a:ext cx="1440000" cy="14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4400" dirty="0" smtClean="0"/>
              <a:t>La Course des Animaux</a:t>
            </a:r>
            <a:endParaRPr lang="fr-FR" sz="4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fr-FR" sz="2800" b="1" dirty="0" smtClean="0"/>
              <a:t>Règles de déplacement:</a:t>
            </a:r>
          </a:p>
          <a:p>
            <a:r>
              <a:rPr lang="fr-FR" i="1" dirty="0" smtClean="0"/>
              <a:t>Lièvre:</a:t>
            </a:r>
            <a:r>
              <a:rPr lang="fr-FR" dirty="0" smtClean="0"/>
              <a:t> lance le dé octaédrique.</a:t>
            </a:r>
          </a:p>
          <a:p>
            <a:pPr>
              <a:buNone/>
            </a:pPr>
            <a:r>
              <a:rPr lang="fr-FR" dirty="0" smtClean="0"/>
              <a:t>Avance de 4 cases s’il fait 8.</a:t>
            </a:r>
          </a:p>
          <a:p>
            <a:pPr>
              <a:buNone/>
            </a:pPr>
            <a:r>
              <a:rPr lang="fr-FR" dirty="0" smtClean="0"/>
              <a:t>Sinon n’avance pas.</a:t>
            </a:r>
          </a:p>
          <a:p>
            <a:pPr>
              <a:buNone/>
            </a:pPr>
            <a:endParaRPr lang="fr-FR" dirty="0" smtClean="0"/>
          </a:p>
          <a:p>
            <a:r>
              <a:rPr lang="fr-FR" i="1" dirty="0" smtClean="0"/>
              <a:t>Loup:</a:t>
            </a:r>
            <a:r>
              <a:rPr lang="fr-FR" dirty="0" smtClean="0"/>
              <a:t> </a:t>
            </a:r>
            <a:r>
              <a:rPr lang="fr-FR" dirty="0" smtClean="0"/>
              <a:t>lance le dé </a:t>
            </a:r>
            <a:r>
              <a:rPr lang="fr-FR" dirty="0" smtClean="0"/>
              <a:t>dodécaédrique</a:t>
            </a:r>
            <a:r>
              <a:rPr lang="fr-FR" dirty="0" smtClean="0"/>
              <a:t>.</a:t>
            </a:r>
          </a:p>
          <a:p>
            <a:pPr>
              <a:buNone/>
            </a:pPr>
            <a:r>
              <a:rPr lang="fr-FR" dirty="0" smtClean="0"/>
              <a:t>N’avance pas si au plus 4.</a:t>
            </a:r>
          </a:p>
          <a:p>
            <a:pPr>
              <a:buNone/>
            </a:pPr>
            <a:r>
              <a:rPr lang="fr-FR" dirty="0" smtClean="0"/>
              <a:t>Avance de 2 cases si au moins 9.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Sinon avance de 1 case.</a:t>
            </a:r>
            <a:endParaRPr lang="fr-FR" dirty="0" smtClean="0"/>
          </a:p>
          <a:p>
            <a:pPr>
              <a:buNone/>
            </a:pPr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pic>
        <p:nvPicPr>
          <p:cNvPr id="11" name="Image 10" descr="Lièv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1700808"/>
            <a:ext cx="1440000" cy="1440000"/>
          </a:xfrm>
          <a:prstGeom prst="rect">
            <a:avLst/>
          </a:prstGeom>
        </p:spPr>
      </p:pic>
      <p:pic>
        <p:nvPicPr>
          <p:cNvPr id="12" name="Image 11" descr="d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1700808"/>
            <a:ext cx="1422222" cy="1440000"/>
          </a:xfrm>
          <a:prstGeom prst="rect">
            <a:avLst/>
          </a:prstGeom>
        </p:spPr>
      </p:pic>
      <p:pic>
        <p:nvPicPr>
          <p:cNvPr id="13" name="Image 12" descr="Lou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4941168"/>
            <a:ext cx="1440000" cy="1440000"/>
          </a:xfrm>
          <a:prstGeom prst="rect">
            <a:avLst/>
          </a:prstGeom>
        </p:spPr>
      </p:pic>
      <p:pic>
        <p:nvPicPr>
          <p:cNvPr id="14" name="Image 13" descr="d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452320" y="4941168"/>
            <a:ext cx="1492683" cy="14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4400" dirty="0" smtClean="0"/>
              <a:t>La Course des Animaux</a:t>
            </a:r>
            <a:endParaRPr lang="fr-FR" sz="4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fr-FR" sz="2800" b="1" dirty="0" smtClean="0"/>
              <a:t>Règles de déplacement:</a:t>
            </a:r>
          </a:p>
          <a:p>
            <a:r>
              <a:rPr lang="fr-FR" i="1" dirty="0" smtClean="0"/>
              <a:t>Renard:</a:t>
            </a:r>
            <a:r>
              <a:rPr lang="fr-FR" dirty="0" smtClean="0"/>
              <a:t> lance le dé cubique.</a:t>
            </a:r>
          </a:p>
          <a:p>
            <a:pPr>
              <a:buNone/>
            </a:pPr>
            <a:r>
              <a:rPr lang="fr-FR" dirty="0" smtClean="0"/>
              <a:t>Avance de 1 case s’il fait 1 ou 6.</a:t>
            </a:r>
          </a:p>
          <a:p>
            <a:pPr>
              <a:buNone/>
            </a:pPr>
            <a:r>
              <a:rPr lang="fr-FR" dirty="0" smtClean="0"/>
              <a:t>Sinon avance de 2 cases.</a:t>
            </a:r>
          </a:p>
          <a:p>
            <a:pPr>
              <a:buNone/>
            </a:pPr>
            <a:endParaRPr lang="fr-FR" dirty="0" smtClean="0"/>
          </a:p>
          <a:p>
            <a:r>
              <a:rPr lang="fr-FR" i="1" dirty="0" smtClean="0"/>
              <a:t>Tortue:</a:t>
            </a:r>
            <a:r>
              <a:rPr lang="fr-FR" dirty="0" smtClean="0"/>
              <a:t> Ne lance pas de dé.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Avance de 1 case à chaque tour.</a:t>
            </a:r>
            <a:endParaRPr lang="fr-FR" dirty="0" smtClean="0"/>
          </a:p>
          <a:p>
            <a:pPr>
              <a:buNone/>
            </a:pPr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pic>
        <p:nvPicPr>
          <p:cNvPr id="8" name="Image 7" descr="Rena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1700808"/>
            <a:ext cx="1440000" cy="1440000"/>
          </a:xfrm>
          <a:prstGeom prst="rect">
            <a:avLst/>
          </a:prstGeom>
        </p:spPr>
      </p:pic>
      <p:pic>
        <p:nvPicPr>
          <p:cNvPr id="9" name="Image 8" descr="d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52320" y="1700808"/>
            <a:ext cx="1504478" cy="1440000"/>
          </a:xfrm>
          <a:prstGeom prst="rect">
            <a:avLst/>
          </a:prstGeom>
        </p:spPr>
      </p:pic>
      <p:pic>
        <p:nvPicPr>
          <p:cNvPr id="10" name="Image 9" descr="Tortu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88224" y="3861048"/>
            <a:ext cx="1440000" cy="14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4400" dirty="0" smtClean="0"/>
              <a:t>La Course des Animaux</a:t>
            </a:r>
            <a:endParaRPr lang="fr-FR" sz="4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sz="2800" b="1" dirty="0" smtClean="0"/>
              <a:t>Déroulement de la course:</a:t>
            </a:r>
          </a:p>
          <a:p>
            <a:r>
              <a:rPr lang="fr-FR" dirty="0" smtClean="0"/>
              <a:t>Les </a:t>
            </a:r>
            <a:r>
              <a:rPr lang="fr-FR" dirty="0" smtClean="0"/>
              <a:t>concurrents se placent dans la case de départ.</a:t>
            </a:r>
          </a:p>
          <a:p>
            <a:r>
              <a:rPr lang="fr-FR" dirty="0" smtClean="0"/>
              <a:t>Chaque animal jette son dé (sauf la Tortue) et effectue son déplacement.</a:t>
            </a:r>
          </a:p>
          <a:p>
            <a:r>
              <a:rPr lang="fr-FR" dirty="0" smtClean="0"/>
              <a:t>Le premier animal dans la case d’arrivée remporte la course.</a:t>
            </a:r>
          </a:p>
          <a:p>
            <a:r>
              <a:rPr lang="fr-FR" dirty="0" smtClean="0"/>
              <a:t>En cas d’ex-æquo, le premier dans l’ordre alphabétique parmi les ex-æquo l’emporte.</a:t>
            </a:r>
          </a:p>
          <a:p>
            <a:pPr>
              <a:buNone/>
            </a:pPr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4400" dirty="0" smtClean="0"/>
              <a:t>La Course des Animaux</a:t>
            </a:r>
            <a:endParaRPr lang="fr-FR" sz="4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sz="2800" b="1" dirty="0" smtClean="0"/>
              <a:t>1</a:t>
            </a:r>
            <a:r>
              <a:rPr lang="fr-FR" sz="2800" b="1" baseline="30000" dirty="0" smtClean="0"/>
              <a:t>ère</a:t>
            </a:r>
            <a:r>
              <a:rPr lang="fr-FR" sz="2800" b="1" dirty="0" smtClean="0"/>
              <a:t> Partie : Echauffement</a:t>
            </a:r>
          </a:p>
          <a:p>
            <a:pPr>
              <a:buNone/>
            </a:pPr>
            <a:r>
              <a:rPr lang="fr-FR" dirty="0" smtClean="0"/>
              <a:t>Une course d’entraînement a lieu avec les </a:t>
            </a:r>
            <a:r>
              <a:rPr lang="fr-FR" dirty="0" smtClean="0"/>
              <a:t>6 animaux.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Effectuer la partie jusqu’à ce que tous les concurrents soient arrivés, et donner le classement final, avec le nombre de tours de jeu de chacun.</a:t>
            </a:r>
          </a:p>
          <a:p>
            <a:pPr>
              <a:buNone/>
            </a:pPr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4400" dirty="0" smtClean="0"/>
              <a:t>La Course des Animaux</a:t>
            </a:r>
            <a:endParaRPr lang="fr-FR" sz="4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sz="2800" b="1" dirty="0" smtClean="0"/>
              <a:t>2</a:t>
            </a:r>
            <a:r>
              <a:rPr lang="fr-FR" sz="2800" b="1" baseline="30000" dirty="0" smtClean="0"/>
              <a:t>ème</a:t>
            </a:r>
            <a:r>
              <a:rPr lang="fr-FR" sz="2800" b="1" dirty="0" smtClean="0"/>
              <a:t> Partie : Qualifications</a:t>
            </a:r>
          </a:p>
          <a:p>
            <a:pPr>
              <a:buNone/>
            </a:pPr>
            <a:r>
              <a:rPr lang="fr-FR" dirty="0" smtClean="0"/>
              <a:t>Les concurrents s’affrontent deux par deux :</a:t>
            </a:r>
          </a:p>
          <a:p>
            <a:r>
              <a:rPr lang="fr-FR" dirty="0" smtClean="0"/>
              <a:t>Le Lièvre contre la Tortue</a:t>
            </a:r>
          </a:p>
          <a:p>
            <a:r>
              <a:rPr lang="fr-FR" dirty="0" smtClean="0"/>
              <a:t>Le Loup contre l’Agneau</a:t>
            </a:r>
          </a:p>
          <a:p>
            <a:r>
              <a:rPr lang="fr-FR" dirty="0" smtClean="0"/>
              <a:t>Le Corbeau contre le Renard</a:t>
            </a:r>
          </a:p>
          <a:p>
            <a:pPr>
              <a:buNone/>
            </a:pPr>
            <a:r>
              <a:rPr lang="fr-FR" dirty="0" smtClean="0"/>
              <a:t>Le gagnant de chaque course se qualifie pour la finale.</a:t>
            </a:r>
          </a:p>
          <a:p>
            <a:r>
              <a:rPr lang="fr-FR" dirty="0" smtClean="0"/>
              <a:t>Trouver les 3 finalistes les plus probables.</a:t>
            </a:r>
          </a:p>
          <a:p>
            <a:r>
              <a:rPr lang="fr-FR" dirty="0" smtClean="0"/>
              <a:t>Déterminer précisément la chance de chacun des </a:t>
            </a:r>
            <a:r>
              <a:rPr lang="fr-FR" dirty="0" smtClean="0"/>
              <a:t>finalistes de </a:t>
            </a:r>
            <a:r>
              <a:rPr lang="fr-FR" dirty="0" smtClean="0"/>
              <a:t>se qualifier.</a:t>
            </a:r>
          </a:p>
          <a:p>
            <a:pPr>
              <a:buNone/>
            </a:pPr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4400" dirty="0" smtClean="0"/>
              <a:t>La Course des Animaux</a:t>
            </a:r>
            <a:endParaRPr lang="fr-FR" sz="4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sz="2800" b="1" dirty="0" smtClean="0"/>
              <a:t>3</a:t>
            </a:r>
            <a:r>
              <a:rPr lang="fr-FR" sz="2800" b="1" baseline="30000" dirty="0" smtClean="0"/>
              <a:t>ème</a:t>
            </a:r>
            <a:r>
              <a:rPr lang="fr-FR" sz="2800" b="1" dirty="0" smtClean="0"/>
              <a:t> Partie : La Finale</a:t>
            </a:r>
          </a:p>
          <a:p>
            <a:pPr marL="0">
              <a:buNone/>
            </a:pPr>
            <a:r>
              <a:rPr lang="fr-FR" dirty="0" smtClean="0"/>
              <a:t>Après les qualifications, la finale a </a:t>
            </a:r>
            <a:r>
              <a:rPr lang="fr-FR" dirty="0" smtClean="0"/>
              <a:t>lieu.</a:t>
            </a:r>
          </a:p>
          <a:p>
            <a:pPr marL="0">
              <a:buNone/>
            </a:pPr>
            <a:r>
              <a:rPr lang="fr-FR" dirty="0" smtClean="0"/>
              <a:t>Les concurrents sont les 3 finalistes </a:t>
            </a:r>
            <a:r>
              <a:rPr lang="fr-FR" dirty="0" smtClean="0"/>
              <a:t>les plus probables.</a:t>
            </a:r>
          </a:p>
          <a:p>
            <a:r>
              <a:rPr lang="fr-FR" dirty="0" smtClean="0"/>
              <a:t>Combien de tours de jeu, au maximum, seront nécessaires pour désigner le vainqueur ?</a:t>
            </a:r>
          </a:p>
          <a:p>
            <a:r>
              <a:rPr lang="fr-FR" dirty="0" smtClean="0"/>
              <a:t>Qui a le plus de chances de l’emporter ?</a:t>
            </a:r>
          </a:p>
          <a:p>
            <a:pPr>
              <a:buNone/>
            </a:pPr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40</TotalTime>
  <Words>366</Words>
  <Application>Microsoft Office PowerPoint</Application>
  <PresentationFormat>Affichage à l'écran (4:3)</PresentationFormat>
  <Paragraphs>70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Civil</vt:lpstr>
      <vt:lpstr>La Course des Animaux</vt:lpstr>
      <vt:lpstr>La Course des Animaux</vt:lpstr>
      <vt:lpstr>La Course des Animaux</vt:lpstr>
      <vt:lpstr>La Course des Animaux</vt:lpstr>
      <vt:lpstr>La Course des Animaux</vt:lpstr>
      <vt:lpstr>La Course des Animaux</vt:lpstr>
      <vt:lpstr>La Course des Animaux</vt:lpstr>
      <vt:lpstr>La Course des Animaux</vt:lpstr>
      <vt:lpstr>La Course des Animaux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Course des Animaux</dc:title>
  <dc:creator>Guillaume</dc:creator>
  <cp:lastModifiedBy>Guillaume</cp:lastModifiedBy>
  <cp:revision>12</cp:revision>
  <dcterms:created xsi:type="dcterms:W3CDTF">2016-05-24T12:29:38Z</dcterms:created>
  <dcterms:modified xsi:type="dcterms:W3CDTF">2016-05-24T13:09:52Z</dcterms:modified>
</cp:coreProperties>
</file>